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83" r:id="rId6"/>
    <p:sldId id="286" r:id="rId7"/>
    <p:sldId id="287" r:id="rId8"/>
    <p:sldId id="289" r:id="rId9"/>
    <p:sldId id="288" r:id="rId10"/>
    <p:sldId id="279" r:id="rId11"/>
    <p:sldId id="284" r:id="rId12"/>
    <p:sldId id="290" r:id="rId13"/>
    <p:sldId id="285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20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23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639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15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1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67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48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99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66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2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7.jpeg"/><Relationship Id="rId10" Type="http://schemas.openxmlformats.org/officeDocument/2006/relationships/image" Target="../media/image22.png"/><Relationship Id="rId4" Type="http://schemas.openxmlformats.org/officeDocument/2006/relationships/image" Target="../media/image1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 </a:t>
            </a:r>
            <a:r>
              <a:rPr lang="en-US" sz="4000" dirty="0" err="1"/>
              <a:t>Fluitende</a:t>
            </a:r>
            <a:r>
              <a:rPr lang="en-US" sz="4000" dirty="0"/>
              <a:t> </a:t>
            </a:r>
            <a:r>
              <a:rPr lang="en-US" sz="4000" dirty="0" err="1"/>
              <a:t>Fietser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Daniel Shahzada</a:t>
            </a:r>
            <a:br>
              <a:rPr lang="en-US" sz="2300" dirty="0"/>
            </a:br>
            <a:r>
              <a:rPr lang="en-US" sz="2300" dirty="0"/>
              <a:t>Julian </a:t>
            </a:r>
            <a:r>
              <a:rPr lang="en-US" sz="2300" dirty="0" err="1"/>
              <a:t>Achterberg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C99FA7-970E-4662-BB48-869CBA37F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80" y="64541"/>
            <a:ext cx="5767620" cy="635012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24BB49-1BD6-44FC-8CB4-714341B02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141" y="64542"/>
            <a:ext cx="5755858" cy="63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A person on a bicycle&#10;&#10;Description automatically generated with low confidence">
            <a:extLst>
              <a:ext uri="{FF2B5EF4-FFF2-40B4-BE49-F238E27FC236}">
                <a16:creationId xmlns:a16="http://schemas.microsoft.com/office/drawing/2014/main" id="{3288F0A5-6C6D-470F-BE44-B24EDB244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298" y="145628"/>
            <a:ext cx="2001242" cy="635012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53376F-9623-4BBE-A10D-BF9EC47E8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592" y="145628"/>
            <a:ext cx="1335452" cy="6350128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D56151A7-BFCE-4795-8662-E49C71031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146" y="-10"/>
            <a:ext cx="1614361" cy="6495766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74CE7D0-D9B0-4D57-BA02-9D7846772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5470" y="-20384"/>
            <a:ext cx="1975342" cy="6516140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4D8471-260A-45B8-9041-E525FCA69E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701" y="145628"/>
            <a:ext cx="2797812" cy="63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D57696-0558-4B1F-A5E4-D8DDE95C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58" y="1187129"/>
            <a:ext cx="4536908" cy="2381732"/>
          </a:xfrm>
          <a:prstGeom prst="rect">
            <a:avLst/>
          </a:prstGeom>
        </p:spPr>
      </p:pic>
      <p:pic>
        <p:nvPicPr>
          <p:cNvPr id="14" name="Content Placeholder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F655102-4E77-4FB1-9D71-D798978A6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40" y="3744990"/>
            <a:ext cx="3652143" cy="292544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Fiets, verzekering en service afzonderlijk toevoegen</a:t>
            </a:r>
          </a:p>
          <a:p>
            <a:r>
              <a:rPr lang="nl-NL" sz="2000" dirty="0"/>
              <a:t>Meldingen na geld selecteren</a:t>
            </a:r>
          </a:p>
          <a:p>
            <a:r>
              <a:rPr lang="nl-NL" sz="2000" dirty="0"/>
              <a:t>Bestellingregel verwijderen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WPF Application	</a:t>
            </a:r>
          </a:p>
        </p:txBody>
      </p:sp>
    </p:spTree>
    <p:extLst>
      <p:ext uri="{BB962C8B-B14F-4D97-AF65-F5344CB8AC3E}">
        <p14:creationId xmlns:p14="http://schemas.microsoft.com/office/powerpoint/2010/main" val="34374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Planning</a:t>
            </a:r>
          </a:p>
          <a:p>
            <a:r>
              <a:rPr lang="en-GB" sz="2000" dirty="0"/>
              <a:t>Work</a:t>
            </a:r>
            <a:r>
              <a:rPr lang="nl-NL" sz="2000" dirty="0"/>
              <a:t> </a:t>
            </a:r>
            <a:r>
              <a:rPr lang="en-GB" sz="2000" dirty="0"/>
              <a:t>division</a:t>
            </a:r>
          </a:p>
          <a:p>
            <a:r>
              <a:rPr lang="nl-NL" sz="2000" dirty="0"/>
              <a:t>Design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Table of contents	</a:t>
            </a:r>
          </a:p>
        </p:txBody>
      </p:sp>
    </p:spTree>
    <p:extLst>
      <p:ext uri="{BB962C8B-B14F-4D97-AF65-F5344CB8AC3E}">
        <p14:creationId xmlns:p14="http://schemas.microsoft.com/office/powerpoint/2010/main" val="630214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nl-NL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4000" dirty="0"/>
              <a:t>Planning </a:t>
            </a:r>
            <a:r>
              <a:rPr lang="en-US" sz="4000" dirty="0"/>
              <a:t>	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55BBF3-B6A9-4BE8-AF25-00B4F452A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4102"/>
          <a:stretch/>
        </p:blipFill>
        <p:spPr>
          <a:xfrm>
            <a:off x="668216" y="1210050"/>
            <a:ext cx="10752992" cy="53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nl-NL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dirty="0"/>
              <a:t>Work</a:t>
            </a:r>
            <a:r>
              <a:rPr lang="nl-NL" sz="4000" dirty="0"/>
              <a:t> </a:t>
            </a:r>
            <a:r>
              <a:rPr lang="en-GB" sz="4000" dirty="0"/>
              <a:t>division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1060563-78FB-4B62-99F4-4E52812B8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26" r="50111" b="5128"/>
          <a:stretch/>
        </p:blipFill>
        <p:spPr>
          <a:xfrm>
            <a:off x="838200" y="1210050"/>
            <a:ext cx="10102362" cy="5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nl-NL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NL" sz="4000" dirty="0"/>
              <a:t>Design</a:t>
            </a:r>
            <a:endParaRPr lang="en-GB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1C27B2-C906-4E62-90CF-AA32E199D50C}"/>
              </a:ext>
            </a:extLst>
          </p:cNvPr>
          <p:cNvSpPr txBox="1">
            <a:spLocks/>
          </p:cNvSpPr>
          <p:nvPr/>
        </p:nvSpPr>
        <p:spPr>
          <a:xfrm>
            <a:off x="342722" y="19780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Website</a:t>
            </a:r>
          </a:p>
          <a:p>
            <a:r>
              <a:rPr lang="nl-NL" sz="2000" dirty="0"/>
              <a:t>WPF Application</a:t>
            </a:r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23269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B59AB1-F864-4153-8E02-27E94C1F0058}"/>
              </a:ext>
            </a:extLst>
          </p:cNvPr>
          <p:cNvSpPr txBox="1">
            <a:spLocks/>
          </p:cNvSpPr>
          <p:nvPr/>
        </p:nvSpPr>
        <p:spPr>
          <a:xfrm>
            <a:off x="190322" y="1825625"/>
            <a:ext cx="11163478" cy="43513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nl-NL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B55304-659C-427A-B0FB-0188DD09F4C8}"/>
              </a:ext>
            </a:extLst>
          </p:cNvPr>
          <p:cNvSpPr txBox="1">
            <a:spLocks/>
          </p:cNvSpPr>
          <p:nvPr/>
        </p:nvSpPr>
        <p:spPr>
          <a:xfrm>
            <a:off x="190322" y="119800"/>
            <a:ext cx="4538124" cy="97045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4000" dirty="0"/>
              <a:t>Planning </a:t>
            </a:r>
            <a:r>
              <a:rPr lang="en-US" sz="4000" dirty="0"/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740E6-9B18-44A1-88CB-62F5AF02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92" y="1705159"/>
            <a:ext cx="8317523" cy="40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72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22" y="119800"/>
            <a:ext cx="4538124" cy="970450"/>
          </a:xfrm>
          <a:ln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Website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07EE0E-1AD7-4FAE-BC8E-DD35F2636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22" y="1325610"/>
            <a:ext cx="6159852" cy="529702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81195B6-E136-4D87-BCB7-B64A0DD44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116" y="1325610"/>
            <a:ext cx="5404337" cy="52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12812E-0999-4091-8670-CBC9BAA180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16" t="12156" r="18096" b="10330"/>
          <a:stretch/>
        </p:blipFill>
        <p:spPr>
          <a:xfrm>
            <a:off x="246186" y="281354"/>
            <a:ext cx="5688790" cy="6394038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01B0E9-B59B-403A-9547-8C6CCA3E6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730" y="281354"/>
            <a:ext cx="5565269" cy="63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DD9D0-0442-4D87-B1F7-497C83D68B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95" r="50000" b="3590"/>
          <a:stretch/>
        </p:blipFill>
        <p:spPr>
          <a:xfrm>
            <a:off x="659422" y="439616"/>
            <a:ext cx="10322169" cy="59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42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{864CDC4E-F2CF-48F8-8AA5-AFD461C8A5AD}tf55705232_win32</Template>
  <TotalTime>0</TotalTime>
  <Words>55</Words>
  <Application>Microsoft Office PowerPoint</Application>
  <PresentationFormat>Widescreen</PresentationFormat>
  <Paragraphs>28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De Fluitende Fietser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Fluitende Fietser</dc:title>
  <dc:creator>Shahzada, Daniel</dc:creator>
  <cp:lastModifiedBy>Shahzada, Daniel</cp:lastModifiedBy>
  <cp:revision>9</cp:revision>
  <dcterms:created xsi:type="dcterms:W3CDTF">2022-04-11T10:15:47Z</dcterms:created>
  <dcterms:modified xsi:type="dcterms:W3CDTF">2022-04-28T07:43:46Z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